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69" autoAdjust="0"/>
    <p:restoredTop sz="94660"/>
  </p:normalViewPr>
  <p:slideViewPr>
    <p:cSldViewPr snapToGrid="0">
      <p:cViewPr varScale="1">
        <p:scale>
          <a:sx n="81" d="100"/>
          <a:sy n="81" d="100"/>
        </p:scale>
        <p:origin x="461"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youtu.be/JGMy8kWMk_4?si=QUUH1-X1SLw9MwD1"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R.SURYA PRAKASH</a:t>
            </a:r>
          </a:p>
          <a:p>
            <a:r>
              <a:rPr lang="en-US" sz="2000" b="1" dirty="0">
                <a:solidFill>
                  <a:schemeClr val="accent1">
                    <a:lumMod val="75000"/>
                  </a:schemeClr>
                </a:solidFill>
                <a:latin typeface="Arial"/>
                <a:cs typeface="Arial"/>
              </a:rPr>
              <a:t>NM ID : au810021114086</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mc:AlternateContent xmlns:mc="http://schemas.openxmlformats.org/markup-compatibility/2006" xmlns:p14="http://schemas.microsoft.com/office/powerpoint/2010/main">
    <mc:Choice Requires="p14">
      <p:transition spd="slow" p14:dur="2000" advTm="232128"/>
    </mc:Choice>
    <mc:Fallback xmlns="">
      <p:transition spd="slow" advTm="2321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966" y="3220671"/>
            <a:ext cx="12235992" cy="1011964"/>
          </a:xfrm>
        </p:spPr>
        <p:txBody>
          <a:bodyPr>
            <a:normAutofit/>
          </a:bodyPr>
          <a:lstStyle/>
          <a:p>
            <a:r>
              <a:rPr lang="en-US" sz="2800" b="1" dirty="0">
                <a:latin typeface="Arial"/>
                <a:ea typeface="+mj-lt"/>
                <a:cs typeface="Arial"/>
              </a:rPr>
              <a:t>Link</a:t>
            </a:r>
            <a:r>
              <a:rPr lang="en-US" sz="2800" b="1" dirty="0">
                <a:solidFill>
                  <a:schemeClr val="accent1"/>
                </a:solidFill>
                <a:latin typeface="Arial"/>
                <a:ea typeface="+mj-lt"/>
                <a:cs typeface="Arial"/>
              </a:rPr>
              <a:t> :https://github.com/1234suryaa/au810021114086_Suryaprakash-R.git</a:t>
            </a:r>
          </a:p>
          <a:p>
            <a:endParaRPr lang="en-US" sz="2800" b="1" dirty="0">
              <a:solidFill>
                <a:schemeClr val="accent1"/>
              </a:solidFill>
              <a:latin typeface="Arial"/>
              <a:ea typeface="+mj-lt"/>
              <a:cs typeface="Arial"/>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2">
            <a:extLst>
              <a:ext uri="{FF2B5EF4-FFF2-40B4-BE49-F238E27FC236}">
                <a16:creationId xmlns:a16="http://schemas.microsoft.com/office/drawing/2014/main" id="{9727FE03-2DE9-8143-4A2A-449644398D5F}"/>
              </a:ext>
            </a:extLst>
          </p:cNvPr>
          <p:cNvSpPr txBox="1">
            <a:spLocks/>
          </p:cNvSpPr>
          <p:nvPr/>
        </p:nvSpPr>
        <p:spPr>
          <a:xfrm>
            <a:off x="526922" y="4403316"/>
            <a:ext cx="11048215" cy="165576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err="1"/>
              <a:t>Youtube</a:t>
            </a:r>
            <a:r>
              <a:rPr lang="en-US" sz="2800" b="1" dirty="0"/>
              <a:t> link : </a:t>
            </a:r>
            <a:r>
              <a:rPr lang="en-US" sz="2800" b="1" dirty="0">
                <a:hlinkClick r:id="rId2"/>
              </a:rPr>
              <a:t>https://youtu.be/JGMy8kWMk_4?si=QUUH1-X1SLw9MwD1</a:t>
            </a:r>
            <a:endParaRPr lang="en-US" sz="2800" b="1" dirty="0"/>
          </a:p>
          <a:p>
            <a:endParaRPr lang="en-US" dirty="0"/>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SURYA">
            <a:hlinkClick r:id="" action="ppaction://media"/>
            <a:extLst>
              <a:ext uri="{FF2B5EF4-FFF2-40B4-BE49-F238E27FC236}">
                <a16:creationId xmlns:a16="http://schemas.microsoft.com/office/drawing/2014/main" id="{C4F318BF-2AFD-95EE-68BB-C8CAF83BC1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7080" y="1628644"/>
            <a:ext cx="8647522" cy="4864231"/>
          </a:xfrm>
          <a:prstGeom prst="rect">
            <a:avLst/>
          </a:prstGeom>
        </p:spPr>
      </p:pic>
    </p:spTree>
    <p:extLst>
      <p:ext uri="{BB962C8B-B14F-4D97-AF65-F5344CB8AC3E}">
        <p14:creationId xmlns:p14="http://schemas.microsoft.com/office/powerpoint/2010/main" val="1552721582"/>
      </p:ext>
    </p:extLst>
  </p:cSld>
  <p:clrMapOvr>
    <a:masterClrMapping/>
  </p:clrMapOvr>
  <mc:AlternateContent xmlns:mc="http://schemas.openxmlformats.org/markup-compatibility/2006" xmlns:p14="http://schemas.microsoft.com/office/powerpoint/2010/main">
    <mc:Choice Requires="p14">
      <p:transition spd="slow" p14:dur="2000" advTm="254915"/>
    </mc:Choice>
    <mc:Fallback xmlns="">
      <p:transition spd="slow" advTm="2549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1422</TotalTime>
  <Words>910</Words>
  <Application>Microsoft Office PowerPoint</Application>
  <PresentationFormat>Widescreen</PresentationFormat>
  <Paragraphs>90</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87</cp:revision>
  <dcterms:created xsi:type="dcterms:W3CDTF">2021-04-26T07:43:48Z</dcterms:created>
  <dcterms:modified xsi:type="dcterms:W3CDTF">2024-04-23T13:54:33Z</dcterms:modified>
</cp:coreProperties>
</file>